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6" r:id="rId3"/>
    <p:sldId id="263" r:id="rId4"/>
    <p:sldId id="262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6B1D5A-9A8A-4DA9-854B-B56605B4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838" y="1936376"/>
            <a:ext cx="11219574" cy="2398956"/>
          </a:xfrm>
        </p:spPr>
        <p:txBody>
          <a:bodyPr/>
          <a:lstStyle/>
          <a:p>
            <a:pPr algn="ctr"/>
            <a:r>
              <a:rPr lang="pl-PL" sz="5400" dirty="0"/>
              <a:t>Pass</a:t>
            </a:r>
            <a:r>
              <a:rPr lang="fr-FR" sz="5400" dirty="0"/>
              <a:t>é</a:t>
            </a:r>
            <a:r>
              <a:rPr lang="pl-PL" sz="5400" dirty="0"/>
              <a:t> compos</a:t>
            </a:r>
            <a:r>
              <a:rPr lang="fr-FR" sz="5400" dirty="0"/>
              <a:t>é</a:t>
            </a:r>
            <a:br>
              <a:rPr lang="pl-PL" sz="5400" dirty="0"/>
            </a:br>
            <a:r>
              <a:rPr lang="pl-PL" sz="5400" dirty="0"/>
              <a:t>složené perfektum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3FC335E3-C398-D026-EE70-F36307B0C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59" y="1724364"/>
            <a:ext cx="10400463" cy="280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1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A62217A9-C277-439A-9C85-91F79CFD0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796066"/>
            <a:ext cx="8519403" cy="1011219"/>
          </a:xfrm>
        </p:spPr>
        <p:txBody>
          <a:bodyPr/>
          <a:lstStyle/>
          <a:p>
            <a:pPr algn="ctr"/>
            <a:r>
              <a:rPr lang="pl-PL" dirty="0"/>
              <a:t>tvoření participe pass</a:t>
            </a:r>
            <a:r>
              <a:rPr lang="fr-FR" dirty="0"/>
              <a:t>é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FA4E69DF-5FCE-4C8C-B7D4-5FA91A4F1065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394934"/>
          </a:xfrm>
        </p:spPr>
        <p:txBody>
          <a:bodyPr>
            <a:normAutofit/>
          </a:bodyPr>
          <a:lstStyle/>
          <a:p>
            <a:r>
              <a:rPr lang="pl-PL" sz="2000" dirty="0"/>
              <a:t>Slovesa I skupiny:</a:t>
            </a:r>
          </a:p>
          <a:p>
            <a:r>
              <a:rPr lang="pl-PL" sz="2000" dirty="0"/>
              <a:t>koncovka - er</a:t>
            </a:r>
          </a:p>
          <a:p>
            <a:r>
              <a:rPr lang="pl-PL" sz="2000" dirty="0"/>
              <a:t>se mění na „</a:t>
            </a:r>
            <a:r>
              <a:rPr lang="fr-FR" sz="2000" dirty="0"/>
              <a:t>é</a:t>
            </a:r>
            <a:r>
              <a:rPr lang="pl-PL" sz="2000" dirty="0"/>
              <a:t>” </a:t>
            </a:r>
          </a:p>
          <a:p>
            <a:endParaRPr lang="pl-PL" sz="2000" dirty="0"/>
          </a:p>
          <a:p>
            <a:r>
              <a:rPr lang="pl-PL" sz="2000" dirty="0"/>
              <a:t>parler - parl</a:t>
            </a:r>
            <a:r>
              <a:rPr lang="fr-FR" sz="2000" dirty="0"/>
              <a:t>é</a:t>
            </a:r>
            <a:endParaRPr lang="pl-PL" sz="2000" dirty="0"/>
          </a:p>
          <a:p>
            <a:endParaRPr lang="pl-PL" sz="2000" dirty="0"/>
          </a:p>
          <a:p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2A7A0453-8895-41D6-82BC-D02579FF23B0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Slovesa II skupiny</a:t>
            </a:r>
          </a:p>
          <a:p>
            <a:r>
              <a:rPr lang="pl-PL" sz="2000" dirty="0"/>
              <a:t>koncovku - ir</a:t>
            </a:r>
          </a:p>
          <a:p>
            <a:r>
              <a:rPr lang="pl-PL" sz="2000" dirty="0"/>
              <a:t>se mění na „i” </a:t>
            </a:r>
          </a:p>
          <a:p>
            <a:endParaRPr lang="pl-PL" sz="2000" dirty="0"/>
          </a:p>
          <a:p>
            <a:r>
              <a:rPr lang="pl-PL" sz="2000" dirty="0"/>
              <a:t>choisir -  choisi</a:t>
            </a:r>
            <a:endParaRPr lang="fr-FR" sz="2000" dirty="0"/>
          </a:p>
        </p:txBody>
      </p:sp>
      <p:sp>
        <p:nvSpPr>
          <p:cNvPr id="10" name="Symbol zastępczy tekstu 9">
            <a:extLst>
              <a:ext uri="{FF2B5EF4-FFF2-40B4-BE49-F238E27FC236}">
                <a16:creationId xmlns:a16="http://schemas.microsoft.com/office/drawing/2014/main" id="{039D2AF5-F6AC-47B2-B13E-B0E2D7DD8EBA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3543300" cy="3589338"/>
          </a:xfrm>
        </p:spPr>
        <p:txBody>
          <a:bodyPr>
            <a:noAutofit/>
          </a:bodyPr>
          <a:lstStyle/>
          <a:p>
            <a:r>
              <a:rPr lang="pl-PL" sz="1800" dirty="0"/>
              <a:t>Slovesa III skupiny</a:t>
            </a:r>
          </a:p>
          <a:p>
            <a:r>
              <a:rPr lang="pl-PL" sz="1800" dirty="0"/>
              <a:t>Nepravidelná slovesa, např.</a:t>
            </a:r>
          </a:p>
          <a:p>
            <a:r>
              <a:rPr lang="fr-FR" sz="1800" dirty="0"/>
              <a:t>ê</a:t>
            </a:r>
            <a:r>
              <a:rPr lang="pl-PL" sz="1800" dirty="0"/>
              <a:t>tre - </a:t>
            </a:r>
            <a:r>
              <a:rPr lang="fr-FR" sz="1800" dirty="0"/>
              <a:t>é</a:t>
            </a:r>
            <a:r>
              <a:rPr lang="pl-PL" sz="1800" dirty="0"/>
              <a:t>t</a:t>
            </a:r>
            <a:r>
              <a:rPr lang="fr-FR" sz="1800" dirty="0"/>
              <a:t>é</a:t>
            </a:r>
            <a:endParaRPr lang="pl-PL" sz="1800" dirty="0"/>
          </a:p>
          <a:p>
            <a:r>
              <a:rPr lang="pl-PL" sz="1800" dirty="0"/>
              <a:t>avoir - eu</a:t>
            </a:r>
          </a:p>
          <a:p>
            <a:r>
              <a:rPr lang="pl-PL" sz="1800" dirty="0"/>
              <a:t>faire- fait</a:t>
            </a:r>
          </a:p>
          <a:p>
            <a:r>
              <a:rPr lang="pl-PL" sz="1800" dirty="0"/>
              <a:t>prendre - pris</a:t>
            </a:r>
          </a:p>
          <a:p>
            <a:r>
              <a:rPr lang="pl-PL" sz="1800" dirty="0"/>
              <a:t>vouloir - voulu</a:t>
            </a:r>
          </a:p>
          <a:p>
            <a:r>
              <a:rPr lang="pl-PL" sz="1800" dirty="0"/>
              <a:t>atteindre - atteint</a:t>
            </a:r>
          </a:p>
          <a:p>
            <a:r>
              <a:rPr lang="pl-PL" sz="1800" dirty="0"/>
              <a:t>dire - dit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17274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5034F10-5F6F-0F5C-FD94-124C69B0B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88" y="0"/>
            <a:ext cx="5814574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9846A9B-D4F2-67FA-3BC9-CBE2502D9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2" y="672579"/>
            <a:ext cx="9879069" cy="562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20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92</TotalTime>
  <Words>75</Words>
  <Application>Microsoft Office PowerPoint</Application>
  <PresentationFormat>Širokoúhlá obrazovka</PresentationFormat>
  <Paragraphs>22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Passé composé složené perfektum</vt:lpstr>
      <vt:lpstr>Prezentace aplikace PowerPoint</vt:lpstr>
      <vt:lpstr>tvoření participe passé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10</cp:revision>
  <dcterms:created xsi:type="dcterms:W3CDTF">2022-02-27T16:44:36Z</dcterms:created>
  <dcterms:modified xsi:type="dcterms:W3CDTF">2024-07-19T06:33:14Z</dcterms:modified>
</cp:coreProperties>
</file>